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7" r:id="rId1"/>
  </p:sldMasterIdLst>
  <p:notesMasterIdLst>
    <p:notesMasterId r:id="rId10"/>
  </p:notesMasterIdLst>
  <p:sldIdLst>
    <p:sldId id="256" r:id="rId2"/>
    <p:sldId id="279" r:id="rId3"/>
    <p:sldId id="257" r:id="rId4"/>
    <p:sldId id="275" r:id="rId5"/>
    <p:sldId id="276" r:id="rId6"/>
    <p:sldId id="277" r:id="rId7"/>
    <p:sldId id="278" r:id="rId8"/>
    <p:sldId id="280" r:id="rId9"/>
  </p:sldIdLst>
  <p:sldSz cx="9144000" cy="5143500" type="screen16x9"/>
  <p:notesSz cx="6858000" cy="9144000"/>
  <p:embeddedFontLst>
    <p:embeddedFont>
      <p:font typeface="Lato" panose="020B0604020202020204" charset="0"/>
      <p:regular r:id="rId11"/>
      <p:bold r:id="rId12"/>
      <p:italic r:id="rId13"/>
      <p:boldItalic r:id="rId14"/>
    </p:embeddedFont>
    <p:embeddedFont>
      <p:font typeface="HY헤드라인M" panose="02030600000101010101" pitchFamily="18" charset="-127"/>
      <p:regular r:id="rId15"/>
    </p:embeddedFont>
    <p:embeddedFont>
      <p:font typeface="Fredoka" panose="020B0604020202020204" charset="-79"/>
      <p:regular r:id="rId16"/>
      <p:bold r:id="rId17"/>
    </p:embeddedFont>
    <p:embeddedFont>
      <p:font typeface="G마켓 산스 TTF Bold" panose="02000000000000000000" pitchFamily="2" charset="-127"/>
      <p:bold r:id="rId18"/>
    </p:embeddedFont>
    <p:embeddedFont>
      <p:font typeface="맑은 고딕" panose="020B0503020000020004" pitchFamily="50" charset="-127"/>
      <p:regular r:id="rId19"/>
      <p:bold r:id="rId20"/>
    </p:embeddedFont>
    <p:embeddedFont>
      <p:font typeface="HY나무B" panose="02030600000101010101" pitchFamily="18" charset="-127"/>
      <p:regular r:id="rId21"/>
    </p:embeddedFont>
    <p:embeddedFont>
      <p:font typeface="Oregano" panose="020B0604020202020204" charset="0"/>
      <p:regular r:id="rId22"/>
      <p:italic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EF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554" autoAdjust="0"/>
  </p:normalViewPr>
  <p:slideViewPr>
    <p:cSldViewPr snapToGrid="0">
      <p:cViewPr>
        <p:scale>
          <a:sx n="125" d="100"/>
          <a:sy n="125" d="100"/>
        </p:scale>
        <p:origin x="1194" y="43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font" Target="fonts/font13.fntdata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font" Target="fonts/font12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75146726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b29ae6f1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g2b29ae6f1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802684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2b29ae6f1bc_1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g2b29ae6f1bc_1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080820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2b29ae6f1bc_1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g2b29ae6f1bc_1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579658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2b29ae6f1bc_1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g2b29ae6f1bc_1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61109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2b29ae6f1bc_1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g2b29ae6f1bc_1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695487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2b29ae6f1bc_1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g2b29ae6f1bc_1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721704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2b29ae6f1bc_1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g2b29ae6f1bc_1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039570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b29ae6f1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g2b29ae6f1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099262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6070561" y="3393234"/>
            <a:ext cx="2761749" cy="1750259"/>
          </a:xfrm>
          <a:custGeom>
            <a:avLst/>
            <a:gdLst/>
            <a:ahLst/>
            <a:cxnLst/>
            <a:rect l="l" t="t" r="r" b="b"/>
            <a:pathLst>
              <a:path w="5523498" h="3500517" extrusionOk="0">
                <a:moveTo>
                  <a:pt x="0" y="0"/>
                </a:moveTo>
                <a:lnTo>
                  <a:pt x="5523498" y="0"/>
                </a:lnTo>
                <a:lnTo>
                  <a:pt x="5523498" y="3500516"/>
                </a:lnTo>
                <a:lnTo>
                  <a:pt x="0" y="35005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4" name="Google Shape;14;p2"/>
          <p:cNvSpPr/>
          <p:nvPr/>
        </p:nvSpPr>
        <p:spPr>
          <a:xfrm>
            <a:off x="71106" y="3798511"/>
            <a:ext cx="2160623" cy="1344988"/>
          </a:xfrm>
          <a:custGeom>
            <a:avLst/>
            <a:gdLst/>
            <a:ahLst/>
            <a:cxnLst/>
            <a:rect l="l" t="t" r="r" b="b"/>
            <a:pathLst>
              <a:path w="4321245" h="2689975" extrusionOk="0">
                <a:moveTo>
                  <a:pt x="0" y="0"/>
                </a:moveTo>
                <a:lnTo>
                  <a:pt x="4321246" y="0"/>
                </a:lnTo>
                <a:lnTo>
                  <a:pt x="4321246" y="2689976"/>
                </a:lnTo>
                <a:lnTo>
                  <a:pt x="0" y="26899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" name="Google Shape;18;p3"/>
          <p:cNvSpPr/>
          <p:nvPr/>
        </p:nvSpPr>
        <p:spPr>
          <a:xfrm>
            <a:off x="8033438" y="3876736"/>
            <a:ext cx="1698830" cy="2489129"/>
          </a:xfrm>
          <a:custGeom>
            <a:avLst/>
            <a:gdLst/>
            <a:ahLst/>
            <a:cxnLst/>
            <a:rect l="l" t="t" r="r" b="b"/>
            <a:pathLst>
              <a:path w="3397661" h="4978258" extrusionOk="0">
                <a:moveTo>
                  <a:pt x="0" y="0"/>
                </a:moveTo>
                <a:lnTo>
                  <a:pt x="3397661" y="0"/>
                </a:lnTo>
                <a:lnTo>
                  <a:pt x="3397661" y="4978259"/>
                </a:lnTo>
                <a:lnTo>
                  <a:pt x="0" y="497825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9" name="Google Shape;19;p3"/>
          <p:cNvSpPr/>
          <p:nvPr/>
        </p:nvSpPr>
        <p:spPr>
          <a:xfrm>
            <a:off x="-614032" y="3876736"/>
            <a:ext cx="1698831" cy="2489129"/>
          </a:xfrm>
          <a:custGeom>
            <a:avLst/>
            <a:gdLst/>
            <a:ahLst/>
            <a:cxnLst/>
            <a:rect l="l" t="t" r="r" b="b"/>
            <a:pathLst>
              <a:path w="3397661" h="4978258" extrusionOk="0">
                <a:moveTo>
                  <a:pt x="0" y="0"/>
                </a:moveTo>
                <a:lnTo>
                  <a:pt x="3397661" y="0"/>
                </a:lnTo>
                <a:lnTo>
                  <a:pt x="3397661" y="4978259"/>
                </a:lnTo>
                <a:lnTo>
                  <a:pt x="0" y="497825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0" name="Google Shape;20;p3"/>
          <p:cNvSpPr/>
          <p:nvPr/>
        </p:nvSpPr>
        <p:spPr>
          <a:xfrm>
            <a:off x="8059202" y="2645357"/>
            <a:ext cx="1698831" cy="1346174"/>
          </a:xfrm>
          <a:custGeom>
            <a:avLst/>
            <a:gdLst/>
            <a:ahLst/>
            <a:cxnLst/>
            <a:rect l="l" t="t" r="r" b="b"/>
            <a:pathLst>
              <a:path w="3397661" h="2692348" extrusionOk="0">
                <a:moveTo>
                  <a:pt x="0" y="0"/>
                </a:moveTo>
                <a:lnTo>
                  <a:pt x="3397661" y="0"/>
                </a:lnTo>
                <a:lnTo>
                  <a:pt x="3397661" y="2692348"/>
                </a:lnTo>
                <a:lnTo>
                  <a:pt x="0" y="269234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 b="-84897"/>
            </a:stretch>
          </a:blipFill>
          <a:ln>
            <a:noFill/>
          </a:ln>
        </p:spPr>
      </p:sp>
      <p:sp>
        <p:nvSpPr>
          <p:cNvPr id="21" name="Google Shape;21;p3"/>
          <p:cNvSpPr/>
          <p:nvPr/>
        </p:nvSpPr>
        <p:spPr>
          <a:xfrm>
            <a:off x="-614032" y="2645357"/>
            <a:ext cx="1698831" cy="1346174"/>
          </a:xfrm>
          <a:custGeom>
            <a:avLst/>
            <a:gdLst/>
            <a:ahLst/>
            <a:cxnLst/>
            <a:rect l="l" t="t" r="r" b="b"/>
            <a:pathLst>
              <a:path w="3397661" h="2692348" extrusionOk="0">
                <a:moveTo>
                  <a:pt x="0" y="0"/>
                </a:moveTo>
                <a:lnTo>
                  <a:pt x="3397661" y="0"/>
                </a:lnTo>
                <a:lnTo>
                  <a:pt x="3397661" y="2692348"/>
                </a:lnTo>
                <a:lnTo>
                  <a:pt x="0" y="269234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 b="-84897"/>
            </a:stretch>
          </a:blipFill>
          <a:ln>
            <a:noFill/>
          </a:ln>
        </p:spPr>
      </p:sp>
      <p:sp>
        <p:nvSpPr>
          <p:cNvPr id="22" name="Google Shape;22;p3"/>
          <p:cNvSpPr/>
          <p:nvPr/>
        </p:nvSpPr>
        <p:spPr>
          <a:xfrm>
            <a:off x="8059202" y="224972"/>
            <a:ext cx="1698831" cy="2489129"/>
          </a:xfrm>
          <a:custGeom>
            <a:avLst/>
            <a:gdLst/>
            <a:ahLst/>
            <a:cxnLst/>
            <a:rect l="l" t="t" r="r" b="b"/>
            <a:pathLst>
              <a:path w="3397661" h="4978258" extrusionOk="0">
                <a:moveTo>
                  <a:pt x="0" y="0"/>
                </a:moveTo>
                <a:lnTo>
                  <a:pt x="3397661" y="0"/>
                </a:lnTo>
                <a:lnTo>
                  <a:pt x="3397661" y="4978258"/>
                </a:lnTo>
                <a:lnTo>
                  <a:pt x="0" y="497825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3" name="Google Shape;23;p3"/>
          <p:cNvSpPr/>
          <p:nvPr/>
        </p:nvSpPr>
        <p:spPr>
          <a:xfrm>
            <a:off x="-614032" y="224972"/>
            <a:ext cx="1698831" cy="2489129"/>
          </a:xfrm>
          <a:custGeom>
            <a:avLst/>
            <a:gdLst/>
            <a:ahLst/>
            <a:cxnLst/>
            <a:rect l="l" t="t" r="r" b="b"/>
            <a:pathLst>
              <a:path w="3397661" h="4978258" extrusionOk="0">
                <a:moveTo>
                  <a:pt x="0" y="0"/>
                </a:moveTo>
                <a:lnTo>
                  <a:pt x="3397661" y="0"/>
                </a:lnTo>
                <a:lnTo>
                  <a:pt x="3397661" y="4978258"/>
                </a:lnTo>
                <a:lnTo>
                  <a:pt x="0" y="497825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" name="Google Shape;28;p4"/>
          <p:cNvSpPr/>
          <p:nvPr/>
        </p:nvSpPr>
        <p:spPr>
          <a:xfrm>
            <a:off x="4667903" y="-1600351"/>
            <a:ext cx="6746444" cy="7000201"/>
          </a:xfrm>
          <a:custGeom>
            <a:avLst/>
            <a:gdLst/>
            <a:ahLst/>
            <a:cxnLst/>
            <a:rect l="l" t="t" r="r" b="b"/>
            <a:pathLst>
              <a:path w="13492888" h="14000402" extrusionOk="0">
                <a:moveTo>
                  <a:pt x="0" y="0"/>
                </a:moveTo>
                <a:lnTo>
                  <a:pt x="13492888" y="0"/>
                </a:lnTo>
                <a:lnTo>
                  <a:pt x="13492888" y="14000402"/>
                </a:lnTo>
                <a:lnTo>
                  <a:pt x="0" y="1400040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" name="Google Shape;34;p5"/>
          <p:cNvSpPr/>
          <p:nvPr/>
        </p:nvSpPr>
        <p:spPr>
          <a:xfrm>
            <a:off x="-1072177" y="2392973"/>
            <a:ext cx="3016290" cy="3129743"/>
          </a:xfrm>
          <a:custGeom>
            <a:avLst/>
            <a:gdLst/>
            <a:ahLst/>
            <a:cxnLst/>
            <a:rect l="l" t="t" r="r" b="b"/>
            <a:pathLst>
              <a:path w="8556850" h="8878703" extrusionOk="0">
                <a:moveTo>
                  <a:pt x="0" y="0"/>
                </a:moveTo>
                <a:lnTo>
                  <a:pt x="8556850" y="0"/>
                </a:lnTo>
                <a:lnTo>
                  <a:pt x="8556850" y="8878703"/>
                </a:lnTo>
                <a:lnTo>
                  <a:pt x="0" y="887870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5" name="Google Shape;35;p5"/>
          <p:cNvSpPr/>
          <p:nvPr/>
        </p:nvSpPr>
        <p:spPr>
          <a:xfrm>
            <a:off x="3603533" y="3705965"/>
            <a:ext cx="3209516" cy="1520509"/>
          </a:xfrm>
          <a:custGeom>
            <a:avLst/>
            <a:gdLst/>
            <a:ahLst/>
            <a:cxnLst/>
            <a:rect l="l" t="t" r="r" b="b"/>
            <a:pathLst>
              <a:path w="6419033" h="3041017" extrusionOk="0">
                <a:moveTo>
                  <a:pt x="0" y="0"/>
                </a:moveTo>
                <a:lnTo>
                  <a:pt x="6419033" y="0"/>
                </a:lnTo>
                <a:lnTo>
                  <a:pt x="6419033" y="3041016"/>
                </a:lnTo>
                <a:lnTo>
                  <a:pt x="0" y="30410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9" name="Google Shape;39;p6"/>
          <p:cNvCxnSpPr/>
          <p:nvPr/>
        </p:nvCxnSpPr>
        <p:spPr>
          <a:xfrm>
            <a:off x="472788" y="5143500"/>
            <a:ext cx="8198400" cy="0"/>
          </a:xfrm>
          <a:prstGeom prst="straightConnector1">
            <a:avLst/>
          </a:prstGeom>
          <a:noFill/>
          <a:ln w="57150" cap="flat" cmpd="sng">
            <a:solidFill>
              <a:srgbClr val="3C251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0" name="Google Shape;40;p6"/>
          <p:cNvSpPr/>
          <p:nvPr/>
        </p:nvSpPr>
        <p:spPr>
          <a:xfrm>
            <a:off x="472788" y="3832541"/>
            <a:ext cx="1222470" cy="1310959"/>
          </a:xfrm>
          <a:custGeom>
            <a:avLst/>
            <a:gdLst/>
            <a:ahLst/>
            <a:cxnLst/>
            <a:rect l="l" t="t" r="r" b="b"/>
            <a:pathLst>
              <a:path w="2444939" h="2621918" extrusionOk="0">
                <a:moveTo>
                  <a:pt x="0" y="0"/>
                </a:moveTo>
                <a:lnTo>
                  <a:pt x="2444938" y="0"/>
                </a:lnTo>
                <a:lnTo>
                  <a:pt x="2444938" y="2621918"/>
                </a:lnTo>
                <a:lnTo>
                  <a:pt x="0" y="262191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41" name="Google Shape;41;p6"/>
          <p:cNvSpPr/>
          <p:nvPr/>
        </p:nvSpPr>
        <p:spPr>
          <a:xfrm>
            <a:off x="1226897" y="2521582"/>
            <a:ext cx="2648403" cy="2621918"/>
          </a:xfrm>
          <a:custGeom>
            <a:avLst/>
            <a:gdLst/>
            <a:ahLst/>
            <a:cxnLst/>
            <a:rect l="l" t="t" r="r" b="b"/>
            <a:pathLst>
              <a:path w="5296805" h="5243836" extrusionOk="0">
                <a:moveTo>
                  <a:pt x="0" y="0"/>
                </a:moveTo>
                <a:lnTo>
                  <a:pt x="5296804" y="0"/>
                </a:lnTo>
                <a:lnTo>
                  <a:pt x="5296804" y="5243836"/>
                </a:lnTo>
                <a:lnTo>
                  <a:pt x="0" y="52438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42" name="Google Shape;42;p6"/>
          <p:cNvSpPr/>
          <p:nvPr/>
        </p:nvSpPr>
        <p:spPr>
          <a:xfrm>
            <a:off x="3420012" y="3436600"/>
            <a:ext cx="1258839" cy="1706900"/>
          </a:xfrm>
          <a:custGeom>
            <a:avLst/>
            <a:gdLst/>
            <a:ahLst/>
            <a:cxnLst/>
            <a:rect l="l" t="t" r="r" b="b"/>
            <a:pathLst>
              <a:path w="2517678" h="3413800" extrusionOk="0">
                <a:moveTo>
                  <a:pt x="0" y="0"/>
                </a:moveTo>
                <a:lnTo>
                  <a:pt x="2517677" y="0"/>
                </a:lnTo>
                <a:lnTo>
                  <a:pt x="2517677" y="3413800"/>
                </a:lnTo>
                <a:lnTo>
                  <a:pt x="0" y="3413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43" name="Google Shape;43;p6"/>
          <p:cNvSpPr/>
          <p:nvPr/>
        </p:nvSpPr>
        <p:spPr>
          <a:xfrm>
            <a:off x="5968042" y="2521582"/>
            <a:ext cx="2703009" cy="2621918"/>
          </a:xfrm>
          <a:custGeom>
            <a:avLst/>
            <a:gdLst/>
            <a:ahLst/>
            <a:cxnLst/>
            <a:rect l="l" t="t" r="r" b="b"/>
            <a:pathLst>
              <a:path w="5406017" h="5243836" extrusionOk="0">
                <a:moveTo>
                  <a:pt x="0" y="0"/>
                </a:moveTo>
                <a:lnTo>
                  <a:pt x="5406017" y="0"/>
                </a:lnTo>
                <a:lnTo>
                  <a:pt x="5406017" y="5243836"/>
                </a:lnTo>
                <a:lnTo>
                  <a:pt x="0" y="52438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44" name="Google Shape;44;p6"/>
          <p:cNvSpPr/>
          <p:nvPr/>
        </p:nvSpPr>
        <p:spPr>
          <a:xfrm>
            <a:off x="4293402" y="2839978"/>
            <a:ext cx="1992547" cy="2303523"/>
          </a:xfrm>
          <a:custGeom>
            <a:avLst/>
            <a:gdLst/>
            <a:ahLst/>
            <a:cxnLst/>
            <a:rect l="l" t="t" r="r" b="b"/>
            <a:pathLst>
              <a:path w="3985094" h="4607045" extrusionOk="0">
                <a:moveTo>
                  <a:pt x="0" y="0"/>
                </a:moveTo>
                <a:lnTo>
                  <a:pt x="3985094" y="0"/>
                </a:lnTo>
                <a:lnTo>
                  <a:pt x="3985094" y="4607045"/>
                </a:lnTo>
                <a:lnTo>
                  <a:pt x="0" y="460704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8" name="Google Shape;48;p7"/>
          <p:cNvSpPr/>
          <p:nvPr/>
        </p:nvSpPr>
        <p:spPr>
          <a:xfrm>
            <a:off x="5712746" y="1218786"/>
            <a:ext cx="4576355" cy="4439065"/>
          </a:xfrm>
          <a:custGeom>
            <a:avLst/>
            <a:gdLst/>
            <a:ahLst/>
            <a:cxnLst/>
            <a:rect l="l" t="t" r="r" b="b"/>
            <a:pathLst>
              <a:path w="9152710" h="8878129" extrusionOk="0">
                <a:moveTo>
                  <a:pt x="0" y="0"/>
                </a:moveTo>
                <a:lnTo>
                  <a:pt x="9152710" y="0"/>
                </a:lnTo>
                <a:lnTo>
                  <a:pt x="9152710" y="8878129"/>
                </a:lnTo>
                <a:lnTo>
                  <a:pt x="0" y="887812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49" name="Google Shape;49;p7"/>
          <p:cNvSpPr/>
          <p:nvPr/>
        </p:nvSpPr>
        <p:spPr>
          <a:xfrm>
            <a:off x="7218991" y="603446"/>
            <a:ext cx="1914834" cy="1476816"/>
          </a:xfrm>
          <a:custGeom>
            <a:avLst/>
            <a:gdLst/>
            <a:ahLst/>
            <a:cxnLst/>
            <a:rect l="l" t="t" r="r" b="b"/>
            <a:pathLst>
              <a:path w="3829668" h="2953631" extrusionOk="0">
                <a:moveTo>
                  <a:pt x="0" y="0"/>
                </a:moveTo>
                <a:lnTo>
                  <a:pt x="3829668" y="0"/>
                </a:lnTo>
                <a:lnTo>
                  <a:pt x="3829668" y="2953631"/>
                </a:lnTo>
                <a:lnTo>
                  <a:pt x="0" y="295363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4" name="Google Shape;54;p8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6" name="Google Shape;56;p8"/>
          <p:cNvSpPr/>
          <p:nvPr/>
        </p:nvSpPr>
        <p:spPr>
          <a:xfrm>
            <a:off x="2546235" y="4150636"/>
            <a:ext cx="2393260" cy="1250478"/>
          </a:xfrm>
          <a:custGeom>
            <a:avLst/>
            <a:gdLst/>
            <a:ahLst/>
            <a:cxnLst/>
            <a:rect l="l" t="t" r="r" b="b"/>
            <a:pathLst>
              <a:path w="4786521" h="2500957" extrusionOk="0">
                <a:moveTo>
                  <a:pt x="0" y="0"/>
                </a:moveTo>
                <a:lnTo>
                  <a:pt x="4786521" y="0"/>
                </a:lnTo>
                <a:lnTo>
                  <a:pt x="4786521" y="2500958"/>
                </a:lnTo>
                <a:lnTo>
                  <a:pt x="0" y="250095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9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0" name="Google Shape;60;p9"/>
          <p:cNvSpPr/>
          <p:nvPr/>
        </p:nvSpPr>
        <p:spPr>
          <a:xfrm>
            <a:off x="7393572" y="2975124"/>
            <a:ext cx="2053057" cy="2184103"/>
          </a:xfrm>
          <a:custGeom>
            <a:avLst/>
            <a:gdLst/>
            <a:ahLst/>
            <a:cxnLst/>
            <a:rect l="l" t="t" r="r" b="b"/>
            <a:pathLst>
              <a:path w="4106114" h="4368206" extrusionOk="0">
                <a:moveTo>
                  <a:pt x="0" y="0"/>
                </a:moveTo>
                <a:lnTo>
                  <a:pt x="4106114" y="0"/>
                </a:lnTo>
                <a:lnTo>
                  <a:pt x="4106114" y="4368206"/>
                </a:lnTo>
                <a:lnTo>
                  <a:pt x="0" y="43682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"/>
              <a:buNone/>
              <a:defRPr sz="2800" b="1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redoka"/>
              <a:buChar char="●"/>
              <a:defRPr sz="1800" b="1">
                <a:solidFill>
                  <a:schemeClr val="dk2"/>
                </a:solidFill>
                <a:latin typeface="Fredoka"/>
                <a:ea typeface="Fredoka"/>
                <a:cs typeface="Fredoka"/>
                <a:sym typeface="Fredoka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regano"/>
              <a:buChar char="○"/>
              <a:defRPr>
                <a:solidFill>
                  <a:schemeClr val="dk2"/>
                </a:solidFill>
                <a:latin typeface="Oregano"/>
                <a:ea typeface="Oregano"/>
                <a:cs typeface="Oregano"/>
                <a:sym typeface="Oregan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3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1.jp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2.jp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8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3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g"/><Relationship Id="rId3" Type="http://schemas.openxmlformats.org/officeDocument/2006/relationships/image" Target="../media/image18.png"/><Relationship Id="rId7" Type="http://schemas.openxmlformats.org/officeDocument/2006/relationships/image" Target="../media/image2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6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3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D8BE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1"/>
          <p:cNvSpPr/>
          <p:nvPr/>
        </p:nvSpPr>
        <p:spPr>
          <a:xfrm>
            <a:off x="670157" y="-2278"/>
            <a:ext cx="2928823" cy="3115769"/>
          </a:xfrm>
          <a:custGeom>
            <a:avLst/>
            <a:gdLst/>
            <a:ahLst/>
            <a:cxnLst/>
            <a:rect l="l" t="t" r="r" b="b"/>
            <a:pathLst>
              <a:path w="5857646" h="6231538" extrusionOk="0">
                <a:moveTo>
                  <a:pt x="0" y="0"/>
                </a:moveTo>
                <a:lnTo>
                  <a:pt x="5857646" y="0"/>
                </a:lnTo>
                <a:lnTo>
                  <a:pt x="5857646" y="6231538"/>
                </a:lnTo>
                <a:lnTo>
                  <a:pt x="0" y="623153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70" name="Google Shape;70;p11"/>
          <p:cNvSpPr/>
          <p:nvPr/>
        </p:nvSpPr>
        <p:spPr>
          <a:xfrm>
            <a:off x="6535055" y="-394681"/>
            <a:ext cx="2278594" cy="3338599"/>
          </a:xfrm>
          <a:custGeom>
            <a:avLst/>
            <a:gdLst/>
            <a:ahLst/>
            <a:cxnLst/>
            <a:rect l="l" t="t" r="r" b="b"/>
            <a:pathLst>
              <a:path w="4557187" h="6677198" extrusionOk="0">
                <a:moveTo>
                  <a:pt x="0" y="0"/>
                </a:moveTo>
                <a:lnTo>
                  <a:pt x="4557187" y="0"/>
                </a:lnTo>
                <a:lnTo>
                  <a:pt x="4557187" y="6677198"/>
                </a:lnTo>
                <a:lnTo>
                  <a:pt x="0" y="667719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4" name="그룹 3"/>
          <p:cNvGrpSpPr/>
          <p:nvPr/>
        </p:nvGrpSpPr>
        <p:grpSpPr>
          <a:xfrm>
            <a:off x="2514874" y="514350"/>
            <a:ext cx="4182101" cy="4196220"/>
            <a:chOff x="2514874" y="514350"/>
            <a:chExt cx="4182101" cy="4196220"/>
          </a:xfrm>
        </p:grpSpPr>
        <p:sp>
          <p:nvSpPr>
            <p:cNvPr id="68" name="Google Shape;68;p11"/>
            <p:cNvSpPr/>
            <p:nvPr/>
          </p:nvSpPr>
          <p:spPr>
            <a:xfrm>
              <a:off x="2585462" y="599057"/>
              <a:ext cx="4111513" cy="4111513"/>
            </a:xfrm>
            <a:custGeom>
              <a:avLst/>
              <a:gdLst/>
              <a:ahLst/>
              <a:cxnLst/>
              <a:rect l="l" t="t" r="r" b="b"/>
              <a:pathLst>
                <a:path w="8223026" h="8223026" extrusionOk="0">
                  <a:moveTo>
                    <a:pt x="0" y="0"/>
                  </a:moveTo>
                  <a:lnTo>
                    <a:pt x="8223026" y="0"/>
                  </a:lnTo>
                  <a:lnTo>
                    <a:pt x="8223026" y="8223025"/>
                  </a:lnTo>
                  <a:lnTo>
                    <a:pt x="0" y="8223025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73" name="Google Shape;73;p11"/>
            <p:cNvSpPr/>
            <p:nvPr/>
          </p:nvSpPr>
          <p:spPr>
            <a:xfrm>
              <a:off x="2514874" y="514350"/>
              <a:ext cx="4111513" cy="4111513"/>
            </a:xfrm>
            <a:custGeom>
              <a:avLst/>
              <a:gdLst/>
              <a:ahLst/>
              <a:cxnLst/>
              <a:rect l="l" t="t" r="r" b="b"/>
              <a:pathLst>
                <a:path w="8223026" h="8223026" extrusionOk="0">
                  <a:moveTo>
                    <a:pt x="0" y="0"/>
                  </a:moveTo>
                  <a:lnTo>
                    <a:pt x="8223026" y="0"/>
                  </a:lnTo>
                  <a:lnTo>
                    <a:pt x="8223026" y="8223026"/>
                  </a:lnTo>
                  <a:lnTo>
                    <a:pt x="0" y="8223026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</p:sp>
      </p:grpSp>
      <p:sp>
        <p:nvSpPr>
          <p:cNvPr id="75" name="Google Shape;75;p11"/>
          <p:cNvSpPr/>
          <p:nvPr/>
        </p:nvSpPr>
        <p:spPr>
          <a:xfrm>
            <a:off x="107378" y="3715840"/>
            <a:ext cx="2730431" cy="1426651"/>
          </a:xfrm>
          <a:custGeom>
            <a:avLst/>
            <a:gdLst/>
            <a:ahLst/>
            <a:cxnLst/>
            <a:rect l="l" t="t" r="r" b="b"/>
            <a:pathLst>
              <a:path w="5460862" h="2853301" extrusionOk="0">
                <a:moveTo>
                  <a:pt x="0" y="0"/>
                </a:moveTo>
                <a:lnTo>
                  <a:pt x="5460863" y="0"/>
                </a:lnTo>
                <a:lnTo>
                  <a:pt x="5460863" y="2853301"/>
                </a:lnTo>
                <a:lnTo>
                  <a:pt x="0" y="285330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76" name="Google Shape;76;p11"/>
          <p:cNvSpPr/>
          <p:nvPr/>
        </p:nvSpPr>
        <p:spPr>
          <a:xfrm>
            <a:off x="5860657" y="3098251"/>
            <a:ext cx="3246391" cy="2057400"/>
          </a:xfrm>
          <a:custGeom>
            <a:avLst/>
            <a:gdLst/>
            <a:ahLst/>
            <a:cxnLst/>
            <a:rect l="l" t="t" r="r" b="b"/>
            <a:pathLst>
              <a:path w="6492781" h="4114800" extrusionOk="0">
                <a:moveTo>
                  <a:pt x="0" y="0"/>
                </a:moveTo>
                <a:lnTo>
                  <a:pt x="6492781" y="0"/>
                </a:lnTo>
                <a:lnTo>
                  <a:pt x="649278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" name="TextBox 1"/>
          <p:cNvSpPr txBox="1"/>
          <p:nvPr/>
        </p:nvSpPr>
        <p:spPr>
          <a:xfrm>
            <a:off x="2954359" y="1997404"/>
            <a:ext cx="40081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 smtClean="0">
                <a:solidFill>
                  <a:srgbClr val="92D05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이건 무슨 나무</a:t>
            </a:r>
            <a:r>
              <a:rPr lang="en-US" altLang="ko-KR" sz="3600" b="1" dirty="0" smtClean="0">
                <a:solidFill>
                  <a:srgbClr val="92D05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?</a:t>
            </a:r>
            <a:endParaRPr lang="ko-KR" altLang="en-US" sz="3600" b="1" dirty="0">
              <a:solidFill>
                <a:srgbClr val="92D050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192616" y="2724662"/>
            <a:ext cx="34096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이미지 데이터 분석을 통한 나무 분류</a:t>
            </a:r>
            <a:endParaRPr lang="en-US" altLang="ko-KR" dirty="0">
              <a:solidFill>
                <a:schemeClr val="bg1">
                  <a:lumMod val="7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endParaRPr lang="ko-KR" alt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843766" y="3715840"/>
            <a:ext cx="37247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>
                    <a:lumMod val="75000"/>
                  </a:schemeClr>
                </a:solidFill>
              </a:rPr>
              <a:t>정보공학전공 </a:t>
            </a:r>
            <a:endParaRPr lang="en-US" altLang="ko-KR" sz="1200" dirty="0" smtClean="0">
              <a:solidFill>
                <a:schemeClr val="bg1">
                  <a:lumMod val="75000"/>
                </a:schemeClr>
              </a:solidFill>
            </a:endParaRPr>
          </a:p>
          <a:p>
            <a:pPr algn="ctr"/>
            <a:r>
              <a:rPr lang="en-US" altLang="ko-KR" sz="1200" dirty="0" smtClean="0">
                <a:solidFill>
                  <a:schemeClr val="bg1">
                    <a:lumMod val="75000"/>
                  </a:schemeClr>
                </a:solidFill>
              </a:rPr>
              <a:t>2022039289 </a:t>
            </a:r>
            <a:r>
              <a:rPr lang="ko-KR" altLang="en-US" sz="1200" dirty="0" smtClean="0">
                <a:solidFill>
                  <a:schemeClr val="bg1">
                    <a:lumMod val="75000"/>
                  </a:schemeClr>
                </a:solidFill>
              </a:rPr>
              <a:t>이지민</a:t>
            </a:r>
            <a:endParaRPr lang="ko-KR" altLang="en-US" sz="12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2"/>
          <p:cNvSpPr txBox="1"/>
          <p:nvPr/>
        </p:nvSpPr>
        <p:spPr>
          <a:xfrm>
            <a:off x="1396467" y="149449"/>
            <a:ext cx="6091985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>
                    <a:lumMod val="20000"/>
                    <a:lumOff val="8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sz="3200" dirty="0" smtClean="0">
                <a:solidFill>
                  <a:schemeClr val="bg1">
                    <a:lumMod val="20000"/>
                    <a:lumOff val="8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주제 선정 배경</a:t>
            </a:r>
            <a:endParaRPr lang="ko-KR" altLang="en-US" sz="3200" dirty="0">
              <a:solidFill>
                <a:schemeClr val="bg1">
                  <a:lumMod val="20000"/>
                  <a:lumOff val="8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5" t="-10327" r="-1365" b="10327"/>
          <a:stretch/>
        </p:blipFill>
        <p:spPr>
          <a:xfrm>
            <a:off x="-18126" y="862872"/>
            <a:ext cx="3680460" cy="3394101"/>
          </a:xfrm>
          <a:prstGeom prst="rect">
            <a:avLst/>
          </a:prstGeom>
        </p:spPr>
      </p:pic>
      <p:sp>
        <p:nvSpPr>
          <p:cNvPr id="12" name="오른쪽 화살표 11"/>
          <p:cNvSpPr/>
          <p:nvPr/>
        </p:nvSpPr>
        <p:spPr>
          <a:xfrm>
            <a:off x="5597814" y="2636520"/>
            <a:ext cx="417252" cy="388620"/>
          </a:xfrm>
          <a:prstGeom prst="rightArrow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144242" y="1676668"/>
            <a:ext cx="11811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 smtClean="0">
                <a:solidFill>
                  <a:schemeClr val="bg1">
                    <a:lumMod val="50000"/>
                  </a:schemeClr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대추나무</a:t>
            </a:r>
            <a:r>
              <a:rPr lang="en-US" altLang="ko-KR" sz="1800" dirty="0" smtClean="0">
                <a:solidFill>
                  <a:schemeClr val="bg1">
                    <a:lumMod val="50000"/>
                  </a:schemeClr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?</a:t>
            </a:r>
          </a:p>
          <a:p>
            <a:r>
              <a:rPr lang="ko-KR" altLang="en-US" sz="1800" dirty="0" smtClean="0">
                <a:solidFill>
                  <a:schemeClr val="bg1">
                    <a:lumMod val="50000"/>
                  </a:schemeClr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소나무</a:t>
            </a:r>
            <a:r>
              <a:rPr lang="en-US" altLang="ko-KR" sz="1800" dirty="0" smtClean="0">
                <a:solidFill>
                  <a:schemeClr val="bg1">
                    <a:lumMod val="50000"/>
                  </a:schemeClr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?</a:t>
            </a:r>
          </a:p>
          <a:p>
            <a:r>
              <a:rPr lang="ko-KR" altLang="en-US" sz="1800" dirty="0" smtClean="0">
                <a:solidFill>
                  <a:schemeClr val="bg1">
                    <a:lumMod val="50000"/>
                  </a:schemeClr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감나무</a:t>
            </a:r>
            <a:r>
              <a:rPr lang="en-US" altLang="ko-KR" sz="1800" dirty="0" smtClean="0">
                <a:solidFill>
                  <a:schemeClr val="bg1">
                    <a:lumMod val="50000"/>
                  </a:schemeClr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?</a:t>
            </a:r>
          </a:p>
          <a:p>
            <a:r>
              <a:rPr lang="ko-KR" altLang="en-US" sz="1800" dirty="0" smtClean="0">
                <a:solidFill>
                  <a:schemeClr val="bg1">
                    <a:lumMod val="50000"/>
                  </a:schemeClr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매실나무</a:t>
            </a:r>
            <a:r>
              <a:rPr lang="en-US" altLang="ko-KR" sz="1800" dirty="0" smtClean="0">
                <a:solidFill>
                  <a:schemeClr val="bg1">
                    <a:lumMod val="50000"/>
                  </a:schemeClr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?</a:t>
            </a:r>
          </a:p>
          <a:p>
            <a:r>
              <a:rPr lang="ko-KR" altLang="en-US" sz="1800" dirty="0" smtClean="0">
                <a:solidFill>
                  <a:schemeClr val="bg1">
                    <a:lumMod val="50000"/>
                  </a:schemeClr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뽕나무</a:t>
            </a:r>
            <a:r>
              <a:rPr lang="en-US" altLang="ko-KR" sz="1800" dirty="0" smtClean="0">
                <a:solidFill>
                  <a:schemeClr val="bg1">
                    <a:lumMod val="50000"/>
                  </a:schemeClr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?</a:t>
            </a:r>
          </a:p>
          <a:p>
            <a:pPr algn="ctr"/>
            <a:r>
              <a:rPr lang="en-US" altLang="ko-KR" sz="1800" dirty="0" smtClean="0">
                <a:solidFill>
                  <a:schemeClr val="bg1">
                    <a:lumMod val="50000"/>
                  </a:schemeClr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.</a:t>
            </a:r>
          </a:p>
          <a:p>
            <a:pPr algn="ctr"/>
            <a:r>
              <a:rPr lang="en-US" altLang="ko-KR" sz="1800" dirty="0" smtClean="0">
                <a:solidFill>
                  <a:schemeClr val="bg1">
                    <a:lumMod val="50000"/>
                  </a:schemeClr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.</a:t>
            </a:r>
          </a:p>
          <a:p>
            <a:pPr algn="ctr"/>
            <a:r>
              <a:rPr lang="en-US" altLang="ko-KR" sz="1800" dirty="0" smtClean="0">
                <a:solidFill>
                  <a:schemeClr val="bg1">
                    <a:lumMod val="50000"/>
                  </a:schemeClr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.</a:t>
            </a:r>
          </a:p>
        </p:txBody>
      </p:sp>
      <p:sp>
        <p:nvSpPr>
          <p:cNvPr id="15" name="오른쪽 화살표 14"/>
          <p:cNvSpPr/>
          <p:nvPr/>
        </p:nvSpPr>
        <p:spPr>
          <a:xfrm>
            <a:off x="3517554" y="2636520"/>
            <a:ext cx="417252" cy="388620"/>
          </a:xfrm>
          <a:prstGeom prst="rightArrow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6381584" y="1119585"/>
            <a:ext cx="2479767" cy="3304444"/>
          </a:xfrm>
          <a:prstGeom prst="rect">
            <a:avLst/>
          </a:prstGeom>
          <a:solidFill>
            <a:srgbClr val="FBEFDC"/>
          </a:solidFill>
          <a:ln>
            <a:solidFill>
              <a:srgbClr val="FBEF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6491202" y="1676668"/>
            <a:ext cx="240895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 smtClean="0">
                <a:solidFill>
                  <a:schemeClr val="bg1">
                    <a:lumMod val="50000"/>
                  </a:schemeClr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- </a:t>
            </a:r>
            <a:r>
              <a:rPr lang="ko-KR" altLang="en-US" sz="1800" dirty="0" smtClean="0">
                <a:solidFill>
                  <a:schemeClr val="bg1">
                    <a:lumMod val="50000"/>
                  </a:schemeClr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나무 종류 파악의 </a:t>
            </a:r>
            <a:endParaRPr lang="en-US" altLang="ko-KR" sz="1800" dirty="0" smtClean="0">
              <a:solidFill>
                <a:schemeClr val="bg1">
                  <a:lumMod val="50000"/>
                </a:schemeClr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  <a:p>
            <a:r>
              <a:rPr lang="ko-KR" altLang="en-US" sz="1800" dirty="0" smtClean="0">
                <a:solidFill>
                  <a:schemeClr val="bg1">
                    <a:lumMod val="50000"/>
                  </a:schemeClr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   어려움</a:t>
            </a:r>
            <a:endParaRPr lang="en-US" altLang="ko-KR" sz="1800" dirty="0" smtClean="0">
              <a:solidFill>
                <a:schemeClr val="bg1">
                  <a:lumMod val="50000"/>
                </a:schemeClr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  <a:p>
            <a:pPr marL="285750" indent="-285750">
              <a:buFontTx/>
              <a:buChar char="-"/>
            </a:pPr>
            <a:endParaRPr lang="en-US" altLang="ko-KR" sz="1800" dirty="0" smtClean="0">
              <a:solidFill>
                <a:schemeClr val="bg1">
                  <a:lumMod val="50000"/>
                </a:schemeClr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  <a:p>
            <a:pPr marL="285750" indent="-285750">
              <a:buFontTx/>
              <a:buChar char="-"/>
            </a:pPr>
            <a:endParaRPr lang="en-US" altLang="ko-KR" sz="1800" dirty="0" smtClean="0">
              <a:solidFill>
                <a:schemeClr val="bg1">
                  <a:lumMod val="50000"/>
                </a:schemeClr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  <a:p>
            <a:r>
              <a:rPr lang="en-US" altLang="ko-KR" sz="1800" dirty="0" smtClean="0">
                <a:solidFill>
                  <a:schemeClr val="bg1">
                    <a:lumMod val="50000"/>
                  </a:schemeClr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- </a:t>
            </a:r>
            <a:r>
              <a:rPr lang="ko-KR" altLang="en-US" sz="1800" dirty="0" smtClean="0">
                <a:solidFill>
                  <a:schemeClr val="bg1">
                    <a:lumMod val="50000"/>
                  </a:schemeClr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이로 인한</a:t>
            </a:r>
            <a:r>
              <a:rPr lang="en-US" altLang="ko-KR" sz="1800" dirty="0" smtClean="0">
                <a:solidFill>
                  <a:schemeClr val="bg1">
                    <a:lumMod val="50000"/>
                  </a:schemeClr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, </a:t>
            </a:r>
          </a:p>
          <a:p>
            <a:r>
              <a:rPr lang="ko-KR" altLang="en-US" sz="1800" dirty="0" smtClean="0">
                <a:solidFill>
                  <a:schemeClr val="bg1">
                    <a:lumMod val="50000"/>
                  </a:schemeClr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   보상금액 </a:t>
            </a:r>
            <a:r>
              <a:rPr lang="ko-KR" altLang="en-US" sz="1800" dirty="0" err="1" smtClean="0">
                <a:solidFill>
                  <a:schemeClr val="bg1">
                    <a:lumMod val="50000"/>
                  </a:schemeClr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오산정</a:t>
            </a:r>
            <a:r>
              <a:rPr lang="ko-KR" altLang="en-US" sz="1800" dirty="0" smtClean="0">
                <a:solidFill>
                  <a:schemeClr val="bg1">
                    <a:lumMod val="50000"/>
                  </a:schemeClr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 및  </a:t>
            </a:r>
            <a:endParaRPr lang="en-US" altLang="ko-KR" sz="1800" dirty="0" smtClean="0">
              <a:solidFill>
                <a:schemeClr val="bg1">
                  <a:lumMod val="50000"/>
                </a:schemeClr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  <a:p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 </a:t>
            </a:r>
            <a:r>
              <a:rPr lang="en-US" altLang="ko-KR" sz="1800" dirty="0" smtClean="0">
                <a:solidFill>
                  <a:schemeClr val="bg1">
                    <a:lumMod val="50000"/>
                  </a:schemeClr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  </a:t>
            </a:r>
            <a:r>
              <a:rPr lang="ko-KR" altLang="en-US" sz="1800" dirty="0" smtClean="0">
                <a:solidFill>
                  <a:schemeClr val="bg1">
                    <a:lumMod val="50000"/>
                  </a:schemeClr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악성민원</a:t>
            </a:r>
            <a:endParaRPr lang="en-US" altLang="ko-KR" sz="1800" dirty="0" smtClean="0">
              <a:solidFill>
                <a:schemeClr val="bg1">
                  <a:lumMod val="50000"/>
                </a:schemeClr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5541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D8BE"/>
        </a:solid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2"/>
          <p:cNvSpPr/>
          <p:nvPr/>
        </p:nvSpPr>
        <p:spPr>
          <a:xfrm>
            <a:off x="6567211" y="3845680"/>
            <a:ext cx="1363618" cy="1305664"/>
          </a:xfrm>
          <a:custGeom>
            <a:avLst/>
            <a:gdLst/>
            <a:ahLst/>
            <a:cxnLst/>
            <a:rect l="l" t="t" r="r" b="b"/>
            <a:pathLst>
              <a:path w="2727236" h="2611329" extrusionOk="0">
                <a:moveTo>
                  <a:pt x="0" y="0"/>
                </a:moveTo>
                <a:lnTo>
                  <a:pt x="2727236" y="0"/>
                </a:lnTo>
                <a:lnTo>
                  <a:pt x="2727236" y="2611329"/>
                </a:lnTo>
                <a:lnTo>
                  <a:pt x="0" y="261132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84" name="Google Shape;84;p12"/>
          <p:cNvSpPr/>
          <p:nvPr/>
        </p:nvSpPr>
        <p:spPr>
          <a:xfrm>
            <a:off x="0" y="4108313"/>
            <a:ext cx="1028700" cy="1020985"/>
          </a:xfrm>
          <a:custGeom>
            <a:avLst/>
            <a:gdLst/>
            <a:ahLst/>
            <a:cxnLst/>
            <a:rect l="l" t="t" r="r" b="b"/>
            <a:pathLst>
              <a:path w="2057400" h="2041970" extrusionOk="0">
                <a:moveTo>
                  <a:pt x="0" y="0"/>
                </a:moveTo>
                <a:lnTo>
                  <a:pt x="2057400" y="0"/>
                </a:lnTo>
                <a:lnTo>
                  <a:pt x="2057400" y="2041970"/>
                </a:lnTo>
                <a:lnTo>
                  <a:pt x="0" y="204197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85" name="Google Shape;85;p12"/>
          <p:cNvSpPr/>
          <p:nvPr/>
        </p:nvSpPr>
        <p:spPr>
          <a:xfrm>
            <a:off x="8012500" y="4108312"/>
            <a:ext cx="1028700" cy="1020985"/>
          </a:xfrm>
          <a:custGeom>
            <a:avLst/>
            <a:gdLst/>
            <a:ahLst/>
            <a:cxnLst/>
            <a:rect l="l" t="t" r="r" b="b"/>
            <a:pathLst>
              <a:path w="2057400" h="2041970" extrusionOk="0">
                <a:moveTo>
                  <a:pt x="0" y="0"/>
                </a:moveTo>
                <a:lnTo>
                  <a:pt x="2057400" y="0"/>
                </a:lnTo>
                <a:lnTo>
                  <a:pt x="2057400" y="2041970"/>
                </a:lnTo>
                <a:lnTo>
                  <a:pt x="0" y="204197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86" name="Google Shape;86;p12"/>
          <p:cNvSpPr/>
          <p:nvPr/>
        </p:nvSpPr>
        <p:spPr>
          <a:xfrm>
            <a:off x="2931717" y="3736506"/>
            <a:ext cx="1234108" cy="1426714"/>
          </a:xfrm>
          <a:custGeom>
            <a:avLst/>
            <a:gdLst/>
            <a:ahLst/>
            <a:cxnLst/>
            <a:rect l="l" t="t" r="r" b="b"/>
            <a:pathLst>
              <a:path w="2468215" h="2853428" extrusionOk="0">
                <a:moveTo>
                  <a:pt x="0" y="0"/>
                </a:moveTo>
                <a:lnTo>
                  <a:pt x="2468216" y="0"/>
                </a:lnTo>
                <a:lnTo>
                  <a:pt x="2468216" y="2853428"/>
                </a:lnTo>
                <a:lnTo>
                  <a:pt x="0" y="285342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93" name="Google Shape;93;p12"/>
          <p:cNvSpPr txBox="1"/>
          <p:nvPr/>
        </p:nvSpPr>
        <p:spPr>
          <a:xfrm>
            <a:off x="1396467" y="149449"/>
            <a:ext cx="6091985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/>
            <a:r>
              <a:rPr lang="en-US" altLang="ko-KR" sz="3200" dirty="0" smtClean="0">
                <a:solidFill>
                  <a:schemeClr val="bg1">
                    <a:lumMod val="20000"/>
                    <a:lumOff val="8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2. </a:t>
            </a:r>
            <a:r>
              <a:rPr lang="ko-KR" altLang="en-US" sz="3200" dirty="0">
                <a:solidFill>
                  <a:schemeClr val="bg1">
                    <a:lumMod val="20000"/>
                    <a:lumOff val="8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사용한 데이터 및 실험 개요</a:t>
            </a:r>
            <a:endParaRPr lang="ko-KR" altLang="en-US" sz="3200" dirty="0">
              <a:solidFill>
                <a:schemeClr val="bg1">
                  <a:lumMod val="20000"/>
                  <a:lumOff val="8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89" b="21961"/>
          <a:stretch/>
        </p:blipFill>
        <p:spPr>
          <a:xfrm>
            <a:off x="614258" y="1092247"/>
            <a:ext cx="7931105" cy="3643353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914400" y="1762125"/>
            <a:ext cx="1733550" cy="120491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2"/>
          <p:cNvSpPr/>
          <p:nvPr/>
        </p:nvSpPr>
        <p:spPr>
          <a:xfrm>
            <a:off x="6567211" y="3845680"/>
            <a:ext cx="1363618" cy="1305664"/>
          </a:xfrm>
          <a:custGeom>
            <a:avLst/>
            <a:gdLst/>
            <a:ahLst/>
            <a:cxnLst/>
            <a:rect l="l" t="t" r="r" b="b"/>
            <a:pathLst>
              <a:path w="2727236" h="2611329" extrusionOk="0">
                <a:moveTo>
                  <a:pt x="0" y="0"/>
                </a:moveTo>
                <a:lnTo>
                  <a:pt x="2727236" y="0"/>
                </a:lnTo>
                <a:lnTo>
                  <a:pt x="2727236" y="2611329"/>
                </a:lnTo>
                <a:lnTo>
                  <a:pt x="0" y="261132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84" name="Google Shape;84;p12"/>
          <p:cNvSpPr/>
          <p:nvPr/>
        </p:nvSpPr>
        <p:spPr>
          <a:xfrm>
            <a:off x="0" y="4108313"/>
            <a:ext cx="1028700" cy="1020985"/>
          </a:xfrm>
          <a:custGeom>
            <a:avLst/>
            <a:gdLst/>
            <a:ahLst/>
            <a:cxnLst/>
            <a:rect l="l" t="t" r="r" b="b"/>
            <a:pathLst>
              <a:path w="2057400" h="2041970" extrusionOk="0">
                <a:moveTo>
                  <a:pt x="0" y="0"/>
                </a:moveTo>
                <a:lnTo>
                  <a:pt x="2057400" y="0"/>
                </a:lnTo>
                <a:lnTo>
                  <a:pt x="2057400" y="2041970"/>
                </a:lnTo>
                <a:lnTo>
                  <a:pt x="0" y="204197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85" name="Google Shape;85;p12"/>
          <p:cNvSpPr/>
          <p:nvPr/>
        </p:nvSpPr>
        <p:spPr>
          <a:xfrm>
            <a:off x="8012500" y="4108312"/>
            <a:ext cx="1028700" cy="1020985"/>
          </a:xfrm>
          <a:custGeom>
            <a:avLst/>
            <a:gdLst/>
            <a:ahLst/>
            <a:cxnLst/>
            <a:rect l="l" t="t" r="r" b="b"/>
            <a:pathLst>
              <a:path w="2057400" h="2041970" extrusionOk="0">
                <a:moveTo>
                  <a:pt x="0" y="0"/>
                </a:moveTo>
                <a:lnTo>
                  <a:pt x="2057400" y="0"/>
                </a:lnTo>
                <a:lnTo>
                  <a:pt x="2057400" y="2041970"/>
                </a:lnTo>
                <a:lnTo>
                  <a:pt x="0" y="204197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86" name="Google Shape;86;p12"/>
          <p:cNvSpPr/>
          <p:nvPr/>
        </p:nvSpPr>
        <p:spPr>
          <a:xfrm>
            <a:off x="2931717" y="3736506"/>
            <a:ext cx="1234108" cy="1426714"/>
          </a:xfrm>
          <a:custGeom>
            <a:avLst/>
            <a:gdLst/>
            <a:ahLst/>
            <a:cxnLst/>
            <a:rect l="l" t="t" r="r" b="b"/>
            <a:pathLst>
              <a:path w="2468215" h="2853428" extrusionOk="0">
                <a:moveTo>
                  <a:pt x="0" y="0"/>
                </a:moveTo>
                <a:lnTo>
                  <a:pt x="2468216" y="0"/>
                </a:lnTo>
                <a:lnTo>
                  <a:pt x="2468216" y="2853428"/>
                </a:lnTo>
                <a:lnTo>
                  <a:pt x="0" y="285342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93" name="Google Shape;93;p12"/>
          <p:cNvSpPr txBox="1"/>
          <p:nvPr/>
        </p:nvSpPr>
        <p:spPr>
          <a:xfrm>
            <a:off x="1396467" y="149449"/>
            <a:ext cx="6091985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/>
            <a:r>
              <a:rPr lang="en-US" altLang="ko-KR" sz="3200" dirty="0" smtClean="0">
                <a:solidFill>
                  <a:schemeClr val="bg1">
                    <a:lumMod val="20000"/>
                    <a:lumOff val="8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3. </a:t>
            </a:r>
            <a:r>
              <a:rPr lang="ko-KR" altLang="en-US" sz="3200" dirty="0">
                <a:solidFill>
                  <a:schemeClr val="bg1">
                    <a:lumMod val="20000"/>
                    <a:lumOff val="8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수행한 </a:t>
            </a:r>
            <a:r>
              <a:rPr lang="en-US" altLang="ko-KR" sz="3200" dirty="0">
                <a:solidFill>
                  <a:schemeClr val="bg1">
                    <a:lumMod val="20000"/>
                    <a:lumOff val="8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Task</a:t>
            </a:r>
            <a:r>
              <a:rPr lang="ko-KR" altLang="en-US" sz="3200" dirty="0">
                <a:solidFill>
                  <a:schemeClr val="bg1">
                    <a:lumMod val="20000"/>
                    <a:lumOff val="8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와 </a:t>
            </a:r>
            <a:r>
              <a:rPr lang="en-US" altLang="ko-KR" sz="3200" dirty="0" smtClean="0">
                <a:solidFill>
                  <a:schemeClr val="bg1">
                    <a:lumMod val="20000"/>
                    <a:lumOff val="8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YOLOv8</a:t>
            </a:r>
            <a:endParaRPr lang="ko-KR" altLang="en-US" sz="3200" dirty="0">
              <a:solidFill>
                <a:schemeClr val="bg1">
                  <a:lumMod val="20000"/>
                  <a:lumOff val="8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5" name="그림 4"/>
          <p:cNvPicPr>
            <a:picLocks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30" b="16889"/>
          <a:stretch/>
        </p:blipFill>
        <p:spPr>
          <a:xfrm>
            <a:off x="3908842" y="1237213"/>
            <a:ext cx="2160000" cy="3240000"/>
          </a:xfrm>
          <a:prstGeom prst="rect">
            <a:avLst/>
          </a:prstGeom>
        </p:spPr>
      </p:pic>
      <p:grpSp>
        <p:nvGrpSpPr>
          <p:cNvPr id="11" name="그룹 10"/>
          <p:cNvGrpSpPr/>
          <p:nvPr/>
        </p:nvGrpSpPr>
        <p:grpSpPr>
          <a:xfrm>
            <a:off x="395858" y="1204991"/>
            <a:ext cx="2479767" cy="3304444"/>
            <a:chOff x="6248568" y="1119585"/>
            <a:chExt cx="2479767" cy="3304444"/>
          </a:xfrm>
        </p:grpSpPr>
        <p:sp>
          <p:nvSpPr>
            <p:cNvPr id="7" name="직사각형 6"/>
            <p:cNvSpPr/>
            <p:nvPr/>
          </p:nvSpPr>
          <p:spPr>
            <a:xfrm>
              <a:off x="6248568" y="1119585"/>
              <a:ext cx="2479767" cy="3304444"/>
            </a:xfrm>
            <a:prstGeom prst="rect">
              <a:avLst/>
            </a:prstGeom>
            <a:solidFill>
              <a:srgbClr val="FBEFDC"/>
            </a:solidFill>
            <a:ln>
              <a:solidFill>
                <a:srgbClr val="FBEF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Google Shape;93;p12"/>
            <p:cNvSpPr txBox="1"/>
            <p:nvPr/>
          </p:nvSpPr>
          <p:spPr>
            <a:xfrm>
              <a:off x="6376902" y="1276655"/>
              <a:ext cx="2222506" cy="29854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algn="ctr"/>
              <a:r>
                <a:rPr lang="en-US" altLang="ko-KR" sz="2400" dirty="0" smtClean="0">
                  <a:solidFill>
                    <a:schemeClr val="bg1">
                      <a:lumMod val="50000"/>
                    </a:schemeClr>
                  </a:solidFill>
                  <a:latin typeface="HY나무B" panose="02030600000101010101" pitchFamily="18" charset="-127"/>
                  <a:ea typeface="HY나무B" panose="02030600000101010101" pitchFamily="18" charset="-127"/>
                </a:rPr>
                <a:t>YOLOv8</a:t>
              </a:r>
            </a:p>
            <a:p>
              <a:pPr algn="ctr"/>
              <a:endParaRPr lang="en-US" altLang="ko-KR" sz="2000" dirty="0">
                <a:solidFill>
                  <a:schemeClr val="bg1">
                    <a:lumMod val="50000"/>
                  </a:schemeClr>
                </a:solidFill>
                <a:latin typeface="HY나무B" panose="02030600000101010101" pitchFamily="18" charset="-127"/>
                <a:ea typeface="HY나무B" panose="02030600000101010101" pitchFamily="18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2000" dirty="0" smtClean="0">
                  <a:solidFill>
                    <a:schemeClr val="bg1">
                      <a:lumMod val="50000"/>
                    </a:schemeClr>
                  </a:solidFill>
                  <a:latin typeface="HY나무B" panose="02030600000101010101" pitchFamily="18" charset="-127"/>
                  <a:ea typeface="HY나무B" panose="02030600000101010101" pitchFamily="18" charset="-127"/>
                </a:rPr>
                <a:t>-</a:t>
              </a:r>
              <a:r>
                <a:rPr lang="ko-KR" altLang="en-US" sz="2000" dirty="0" smtClean="0">
                  <a:solidFill>
                    <a:schemeClr val="bg1">
                      <a:lumMod val="50000"/>
                    </a:schemeClr>
                  </a:solidFill>
                  <a:latin typeface="HY나무B" panose="02030600000101010101" pitchFamily="18" charset="-127"/>
                  <a:ea typeface="HY나무B" panose="02030600000101010101" pitchFamily="18" charset="-127"/>
                </a:rPr>
                <a:t>이미지 분류</a:t>
              </a:r>
              <a:endParaRPr lang="en-US" altLang="ko-KR" sz="2000" dirty="0" smtClean="0">
                <a:solidFill>
                  <a:schemeClr val="bg1">
                    <a:lumMod val="50000"/>
                  </a:schemeClr>
                </a:solidFill>
                <a:latin typeface="HY나무B" panose="02030600000101010101" pitchFamily="18" charset="-127"/>
                <a:ea typeface="HY나무B" panose="02030600000101010101" pitchFamily="18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2000" dirty="0">
                  <a:solidFill>
                    <a:schemeClr val="bg1">
                      <a:lumMod val="50000"/>
                    </a:schemeClr>
                  </a:solidFill>
                  <a:latin typeface="HY나무B" panose="02030600000101010101" pitchFamily="18" charset="-127"/>
                  <a:ea typeface="HY나무B" panose="02030600000101010101" pitchFamily="18" charset="-127"/>
                </a:rPr>
                <a:t>-yolov8n-cls.pt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2000" dirty="0" smtClean="0">
                  <a:solidFill>
                    <a:schemeClr val="bg1">
                      <a:lumMod val="50000"/>
                    </a:schemeClr>
                  </a:solidFill>
                  <a:latin typeface="HY나무B" panose="02030600000101010101" pitchFamily="18" charset="-127"/>
                  <a:ea typeface="HY나무B" panose="02030600000101010101" pitchFamily="18" charset="-127"/>
                </a:rPr>
                <a:t>-</a:t>
              </a:r>
              <a:r>
                <a:rPr lang="en-US" altLang="ko-KR" sz="2000" dirty="0" err="1" smtClean="0">
                  <a:solidFill>
                    <a:schemeClr val="bg1">
                      <a:lumMod val="50000"/>
                    </a:schemeClr>
                  </a:solidFill>
                  <a:latin typeface="HY나무B" panose="02030600000101010101" pitchFamily="18" charset="-127"/>
                  <a:ea typeface="HY나무B" panose="02030600000101010101" pitchFamily="18" charset="-127"/>
                </a:rPr>
                <a:t>ImageNet</a:t>
              </a:r>
              <a:r>
                <a:rPr lang="ko-KR" altLang="en-US" sz="2000" dirty="0" smtClean="0">
                  <a:solidFill>
                    <a:schemeClr val="bg1">
                      <a:lumMod val="50000"/>
                    </a:schemeClr>
                  </a:solidFill>
                  <a:latin typeface="HY나무B" panose="02030600000101010101" pitchFamily="18" charset="-127"/>
                  <a:ea typeface="HY나무B" panose="02030600000101010101" pitchFamily="18" charset="-127"/>
                </a:rPr>
                <a:t>과</a:t>
              </a:r>
              <a:endParaRPr lang="en-US" altLang="ko-KR" sz="2000" b="1" dirty="0" smtClean="0">
                <a:solidFill>
                  <a:schemeClr val="bg1">
                    <a:lumMod val="50000"/>
                  </a:schemeClr>
                </a:solidFill>
                <a:latin typeface="HY나무B" panose="02030600000101010101" pitchFamily="18" charset="-127"/>
                <a:ea typeface="HY나무B" panose="02030600000101010101" pitchFamily="18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2000" dirty="0">
                  <a:solidFill>
                    <a:schemeClr val="bg1">
                      <a:lumMod val="50000"/>
                    </a:schemeClr>
                  </a:solidFill>
                  <a:latin typeface="HY나무B" panose="02030600000101010101" pitchFamily="18" charset="-127"/>
                  <a:ea typeface="HY나무B" panose="02030600000101010101" pitchFamily="18" charset="-127"/>
                </a:rPr>
                <a:t> </a:t>
              </a:r>
              <a:r>
                <a:rPr lang="ko-KR" altLang="en-US" sz="2000" dirty="0" smtClean="0">
                  <a:solidFill>
                    <a:schemeClr val="bg1">
                      <a:lumMod val="50000"/>
                    </a:schemeClr>
                  </a:solidFill>
                  <a:latin typeface="HY나무B" panose="02030600000101010101" pitchFamily="18" charset="-127"/>
                  <a:ea typeface="HY나무B" panose="02030600000101010101" pitchFamily="18" charset="-127"/>
                </a:rPr>
                <a:t>전이학습을 이용한 </a:t>
              </a:r>
              <a:endParaRPr lang="en-US" altLang="ko-KR" sz="2000" dirty="0" smtClean="0">
                <a:solidFill>
                  <a:schemeClr val="bg1">
                    <a:lumMod val="50000"/>
                  </a:schemeClr>
                </a:solidFill>
                <a:latin typeface="HY나무B" panose="02030600000101010101" pitchFamily="18" charset="-127"/>
                <a:ea typeface="HY나무B" panose="02030600000101010101" pitchFamily="18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2000" dirty="0" smtClean="0">
                  <a:solidFill>
                    <a:schemeClr val="bg1">
                      <a:lumMod val="50000"/>
                    </a:schemeClr>
                  </a:solidFill>
                  <a:latin typeface="HY나무B" panose="02030600000101010101" pitchFamily="18" charset="-127"/>
                  <a:ea typeface="HY나무B" panose="02030600000101010101" pitchFamily="18" charset="-127"/>
                </a:rPr>
                <a:t> 효율 상승</a:t>
              </a:r>
              <a:endParaRPr lang="ko-KR" altLang="en-US" sz="2000" dirty="0">
                <a:solidFill>
                  <a:schemeClr val="bg1">
                    <a:lumMod val="50000"/>
                  </a:schemeClr>
                </a:solidFill>
                <a:latin typeface="HY나무B" panose="02030600000101010101" pitchFamily="18" charset="-127"/>
                <a:ea typeface="HY나무B" panose="02030600000101010101" pitchFamily="18" charset="-127"/>
              </a:endParaRPr>
            </a:p>
          </p:txBody>
        </p:sp>
      </p:grpSp>
      <p:sp>
        <p:nvSpPr>
          <p:cNvPr id="8" name="오른쪽 화살표 7"/>
          <p:cNvSpPr/>
          <p:nvPr/>
        </p:nvSpPr>
        <p:spPr>
          <a:xfrm>
            <a:off x="3116456" y="2662903"/>
            <a:ext cx="417252" cy="388620"/>
          </a:xfrm>
          <a:prstGeom prst="rightArrow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6856409" y="2506697"/>
            <a:ext cx="21488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smtClean="0">
                <a:solidFill>
                  <a:schemeClr val="bg1">
                    <a:lumMod val="50000"/>
                  </a:schemeClr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은행나무</a:t>
            </a:r>
            <a:r>
              <a:rPr lang="en-US" altLang="ko-KR" sz="3600" dirty="0" smtClean="0">
                <a:solidFill>
                  <a:schemeClr val="bg1">
                    <a:lumMod val="50000"/>
                  </a:schemeClr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!</a:t>
            </a:r>
            <a:endParaRPr lang="ko-KR" altLang="en-US" sz="3600" dirty="0">
              <a:solidFill>
                <a:schemeClr val="bg1">
                  <a:lumMod val="50000"/>
                </a:schemeClr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sp>
        <p:nvSpPr>
          <p:cNvPr id="18" name="오른쪽 화살표 17"/>
          <p:cNvSpPr/>
          <p:nvPr/>
        </p:nvSpPr>
        <p:spPr>
          <a:xfrm>
            <a:off x="6309673" y="2635552"/>
            <a:ext cx="417252" cy="388620"/>
          </a:xfrm>
          <a:prstGeom prst="rightArrow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3134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2"/>
          <p:cNvSpPr/>
          <p:nvPr/>
        </p:nvSpPr>
        <p:spPr>
          <a:xfrm>
            <a:off x="6567211" y="3845680"/>
            <a:ext cx="1363618" cy="1305664"/>
          </a:xfrm>
          <a:custGeom>
            <a:avLst/>
            <a:gdLst/>
            <a:ahLst/>
            <a:cxnLst/>
            <a:rect l="l" t="t" r="r" b="b"/>
            <a:pathLst>
              <a:path w="2727236" h="2611329" extrusionOk="0">
                <a:moveTo>
                  <a:pt x="0" y="0"/>
                </a:moveTo>
                <a:lnTo>
                  <a:pt x="2727236" y="0"/>
                </a:lnTo>
                <a:lnTo>
                  <a:pt x="2727236" y="2611329"/>
                </a:lnTo>
                <a:lnTo>
                  <a:pt x="0" y="261132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84" name="Google Shape;84;p12"/>
          <p:cNvSpPr/>
          <p:nvPr/>
        </p:nvSpPr>
        <p:spPr>
          <a:xfrm>
            <a:off x="0" y="4108313"/>
            <a:ext cx="1028700" cy="1020985"/>
          </a:xfrm>
          <a:custGeom>
            <a:avLst/>
            <a:gdLst/>
            <a:ahLst/>
            <a:cxnLst/>
            <a:rect l="l" t="t" r="r" b="b"/>
            <a:pathLst>
              <a:path w="2057400" h="2041970" extrusionOk="0">
                <a:moveTo>
                  <a:pt x="0" y="0"/>
                </a:moveTo>
                <a:lnTo>
                  <a:pt x="2057400" y="0"/>
                </a:lnTo>
                <a:lnTo>
                  <a:pt x="2057400" y="2041970"/>
                </a:lnTo>
                <a:lnTo>
                  <a:pt x="0" y="204197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85" name="Google Shape;85;p12"/>
          <p:cNvSpPr/>
          <p:nvPr/>
        </p:nvSpPr>
        <p:spPr>
          <a:xfrm>
            <a:off x="8012500" y="4108312"/>
            <a:ext cx="1028700" cy="1020985"/>
          </a:xfrm>
          <a:custGeom>
            <a:avLst/>
            <a:gdLst/>
            <a:ahLst/>
            <a:cxnLst/>
            <a:rect l="l" t="t" r="r" b="b"/>
            <a:pathLst>
              <a:path w="2057400" h="2041970" extrusionOk="0">
                <a:moveTo>
                  <a:pt x="0" y="0"/>
                </a:moveTo>
                <a:lnTo>
                  <a:pt x="2057400" y="0"/>
                </a:lnTo>
                <a:lnTo>
                  <a:pt x="2057400" y="2041970"/>
                </a:lnTo>
                <a:lnTo>
                  <a:pt x="0" y="204197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86" name="Google Shape;86;p12"/>
          <p:cNvSpPr/>
          <p:nvPr/>
        </p:nvSpPr>
        <p:spPr>
          <a:xfrm>
            <a:off x="2931717" y="3736506"/>
            <a:ext cx="1234108" cy="1426714"/>
          </a:xfrm>
          <a:custGeom>
            <a:avLst/>
            <a:gdLst/>
            <a:ahLst/>
            <a:cxnLst/>
            <a:rect l="l" t="t" r="r" b="b"/>
            <a:pathLst>
              <a:path w="2468215" h="2853428" extrusionOk="0">
                <a:moveTo>
                  <a:pt x="0" y="0"/>
                </a:moveTo>
                <a:lnTo>
                  <a:pt x="2468216" y="0"/>
                </a:lnTo>
                <a:lnTo>
                  <a:pt x="2468216" y="2853428"/>
                </a:lnTo>
                <a:lnTo>
                  <a:pt x="0" y="285342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93" name="Google Shape;93;p12"/>
          <p:cNvSpPr txBox="1"/>
          <p:nvPr/>
        </p:nvSpPr>
        <p:spPr>
          <a:xfrm>
            <a:off x="1396467" y="149449"/>
            <a:ext cx="6091985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>
                    <a:lumMod val="20000"/>
                    <a:lumOff val="8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4</a:t>
            </a:r>
            <a:r>
              <a:rPr lang="en-US" altLang="ko-KR" sz="3200" dirty="0" smtClean="0">
                <a:solidFill>
                  <a:schemeClr val="bg1">
                    <a:lumMod val="20000"/>
                    <a:lumOff val="8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 </a:t>
            </a:r>
            <a:r>
              <a:rPr lang="ko-KR" altLang="en-US" sz="3200" dirty="0" smtClean="0">
                <a:solidFill>
                  <a:schemeClr val="bg1">
                    <a:lumMod val="20000"/>
                    <a:lumOff val="8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전처리</a:t>
            </a:r>
            <a:endParaRPr lang="ko-KR" altLang="en-US" sz="3200" dirty="0">
              <a:solidFill>
                <a:schemeClr val="bg1">
                  <a:lumMod val="20000"/>
                  <a:lumOff val="8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3095" y="1107829"/>
            <a:ext cx="2770714" cy="32400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784"/>
          <a:stretch/>
        </p:blipFill>
        <p:spPr>
          <a:xfrm>
            <a:off x="167640" y="1227859"/>
            <a:ext cx="5229724" cy="1040236"/>
          </a:xfrm>
          <a:prstGeom prst="rect">
            <a:avLst/>
          </a:prstGeom>
        </p:spPr>
      </p:pic>
      <p:sp>
        <p:nvSpPr>
          <p:cNvPr id="15" name="오른쪽 화살표 14"/>
          <p:cNvSpPr/>
          <p:nvPr/>
        </p:nvSpPr>
        <p:spPr>
          <a:xfrm>
            <a:off x="5518452" y="2727829"/>
            <a:ext cx="417252" cy="388620"/>
          </a:xfrm>
          <a:prstGeom prst="rightArrow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9159" y="2623319"/>
            <a:ext cx="2524477" cy="2057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047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2"/>
          <p:cNvSpPr/>
          <p:nvPr/>
        </p:nvSpPr>
        <p:spPr>
          <a:xfrm>
            <a:off x="6567211" y="3845680"/>
            <a:ext cx="1363618" cy="1305664"/>
          </a:xfrm>
          <a:custGeom>
            <a:avLst/>
            <a:gdLst/>
            <a:ahLst/>
            <a:cxnLst/>
            <a:rect l="l" t="t" r="r" b="b"/>
            <a:pathLst>
              <a:path w="2727236" h="2611329" extrusionOk="0">
                <a:moveTo>
                  <a:pt x="0" y="0"/>
                </a:moveTo>
                <a:lnTo>
                  <a:pt x="2727236" y="0"/>
                </a:lnTo>
                <a:lnTo>
                  <a:pt x="2727236" y="2611329"/>
                </a:lnTo>
                <a:lnTo>
                  <a:pt x="0" y="261132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84" name="Google Shape;84;p12"/>
          <p:cNvSpPr/>
          <p:nvPr/>
        </p:nvSpPr>
        <p:spPr>
          <a:xfrm>
            <a:off x="0" y="4108313"/>
            <a:ext cx="1028700" cy="1020985"/>
          </a:xfrm>
          <a:custGeom>
            <a:avLst/>
            <a:gdLst/>
            <a:ahLst/>
            <a:cxnLst/>
            <a:rect l="l" t="t" r="r" b="b"/>
            <a:pathLst>
              <a:path w="2057400" h="2041970" extrusionOk="0">
                <a:moveTo>
                  <a:pt x="0" y="0"/>
                </a:moveTo>
                <a:lnTo>
                  <a:pt x="2057400" y="0"/>
                </a:lnTo>
                <a:lnTo>
                  <a:pt x="2057400" y="2041970"/>
                </a:lnTo>
                <a:lnTo>
                  <a:pt x="0" y="204197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85" name="Google Shape;85;p12"/>
          <p:cNvSpPr/>
          <p:nvPr/>
        </p:nvSpPr>
        <p:spPr>
          <a:xfrm>
            <a:off x="8012500" y="4108312"/>
            <a:ext cx="1028700" cy="1020985"/>
          </a:xfrm>
          <a:custGeom>
            <a:avLst/>
            <a:gdLst/>
            <a:ahLst/>
            <a:cxnLst/>
            <a:rect l="l" t="t" r="r" b="b"/>
            <a:pathLst>
              <a:path w="2057400" h="2041970" extrusionOk="0">
                <a:moveTo>
                  <a:pt x="0" y="0"/>
                </a:moveTo>
                <a:lnTo>
                  <a:pt x="2057400" y="0"/>
                </a:lnTo>
                <a:lnTo>
                  <a:pt x="2057400" y="2041970"/>
                </a:lnTo>
                <a:lnTo>
                  <a:pt x="0" y="204197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86" name="Google Shape;86;p12"/>
          <p:cNvSpPr/>
          <p:nvPr/>
        </p:nvSpPr>
        <p:spPr>
          <a:xfrm>
            <a:off x="2931717" y="3736506"/>
            <a:ext cx="1234108" cy="1426714"/>
          </a:xfrm>
          <a:custGeom>
            <a:avLst/>
            <a:gdLst/>
            <a:ahLst/>
            <a:cxnLst/>
            <a:rect l="l" t="t" r="r" b="b"/>
            <a:pathLst>
              <a:path w="2468215" h="2853428" extrusionOk="0">
                <a:moveTo>
                  <a:pt x="0" y="0"/>
                </a:moveTo>
                <a:lnTo>
                  <a:pt x="2468216" y="0"/>
                </a:lnTo>
                <a:lnTo>
                  <a:pt x="2468216" y="2853428"/>
                </a:lnTo>
                <a:lnTo>
                  <a:pt x="0" y="285342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93" name="Google Shape;93;p12"/>
          <p:cNvSpPr txBox="1"/>
          <p:nvPr/>
        </p:nvSpPr>
        <p:spPr>
          <a:xfrm>
            <a:off x="1396467" y="149449"/>
            <a:ext cx="6091985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/>
            <a:r>
              <a:rPr lang="en-US" altLang="ko-KR" sz="3200" dirty="0" smtClean="0">
                <a:solidFill>
                  <a:schemeClr val="bg1">
                    <a:lumMod val="20000"/>
                    <a:lumOff val="8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5. </a:t>
            </a:r>
            <a:r>
              <a:rPr lang="ko-KR" altLang="en-US" sz="3200" dirty="0" smtClean="0">
                <a:solidFill>
                  <a:schemeClr val="bg1">
                    <a:lumMod val="20000"/>
                    <a:lumOff val="8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결과 및 해석</a:t>
            </a:r>
            <a:endParaRPr lang="ko-KR" altLang="en-US" sz="3200" dirty="0">
              <a:solidFill>
                <a:schemeClr val="bg1">
                  <a:lumMod val="20000"/>
                  <a:lumOff val="8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5" name="오른쪽 화살표 14"/>
          <p:cNvSpPr/>
          <p:nvPr/>
        </p:nvSpPr>
        <p:spPr>
          <a:xfrm>
            <a:off x="4785403" y="2675469"/>
            <a:ext cx="417252" cy="388620"/>
          </a:xfrm>
          <a:prstGeom prst="rightArrow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5480459" y="1699260"/>
            <a:ext cx="3326201" cy="3338644"/>
            <a:chOff x="343586" y="1059180"/>
            <a:chExt cx="3265433" cy="3284812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3586" y="1059180"/>
              <a:ext cx="3265433" cy="3284812"/>
            </a:xfrm>
            <a:prstGeom prst="rect">
              <a:avLst/>
            </a:prstGeom>
          </p:spPr>
        </p:pic>
        <p:sp>
          <p:nvSpPr>
            <p:cNvPr id="11" name="직사각형 10"/>
            <p:cNvSpPr/>
            <p:nvPr/>
          </p:nvSpPr>
          <p:spPr>
            <a:xfrm>
              <a:off x="1325881" y="3385185"/>
              <a:ext cx="297180" cy="280035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9" t="2179" b="14390"/>
          <a:stretch/>
        </p:blipFill>
        <p:spPr>
          <a:xfrm>
            <a:off x="1267111" y="2970461"/>
            <a:ext cx="3091571" cy="175043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9" t="19691"/>
          <a:stretch/>
        </p:blipFill>
        <p:spPr>
          <a:xfrm>
            <a:off x="1307174" y="936883"/>
            <a:ext cx="3091572" cy="173858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27393" y="1554480"/>
            <a:ext cx="1269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 smtClean="0">
                <a:solidFill>
                  <a:schemeClr val="bg1">
                    <a:lumMod val="50000"/>
                  </a:schemeClr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자두나무</a:t>
            </a:r>
            <a:endParaRPr lang="ko-KR" altLang="en-US" sz="1800" dirty="0">
              <a:solidFill>
                <a:schemeClr val="bg1">
                  <a:lumMod val="50000"/>
                </a:schemeClr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45334" y="3643033"/>
            <a:ext cx="1269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 smtClean="0">
                <a:solidFill>
                  <a:schemeClr val="bg1">
                    <a:lumMod val="50000"/>
                  </a:schemeClr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대추나무</a:t>
            </a:r>
            <a:endParaRPr lang="ko-KR" altLang="en-US" sz="1800" dirty="0">
              <a:solidFill>
                <a:schemeClr val="bg1">
                  <a:lumMod val="50000"/>
                </a:schemeClr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5751" y="1073098"/>
            <a:ext cx="1524213" cy="266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528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2"/>
          <p:cNvSpPr/>
          <p:nvPr/>
        </p:nvSpPr>
        <p:spPr>
          <a:xfrm>
            <a:off x="6567211" y="3845680"/>
            <a:ext cx="1363618" cy="1305664"/>
          </a:xfrm>
          <a:custGeom>
            <a:avLst/>
            <a:gdLst/>
            <a:ahLst/>
            <a:cxnLst/>
            <a:rect l="l" t="t" r="r" b="b"/>
            <a:pathLst>
              <a:path w="2727236" h="2611329" extrusionOk="0">
                <a:moveTo>
                  <a:pt x="0" y="0"/>
                </a:moveTo>
                <a:lnTo>
                  <a:pt x="2727236" y="0"/>
                </a:lnTo>
                <a:lnTo>
                  <a:pt x="2727236" y="2611329"/>
                </a:lnTo>
                <a:lnTo>
                  <a:pt x="0" y="261132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84" name="Google Shape;84;p12"/>
          <p:cNvSpPr/>
          <p:nvPr/>
        </p:nvSpPr>
        <p:spPr>
          <a:xfrm>
            <a:off x="0" y="4108313"/>
            <a:ext cx="1028700" cy="1020985"/>
          </a:xfrm>
          <a:custGeom>
            <a:avLst/>
            <a:gdLst/>
            <a:ahLst/>
            <a:cxnLst/>
            <a:rect l="l" t="t" r="r" b="b"/>
            <a:pathLst>
              <a:path w="2057400" h="2041970" extrusionOk="0">
                <a:moveTo>
                  <a:pt x="0" y="0"/>
                </a:moveTo>
                <a:lnTo>
                  <a:pt x="2057400" y="0"/>
                </a:lnTo>
                <a:lnTo>
                  <a:pt x="2057400" y="2041970"/>
                </a:lnTo>
                <a:lnTo>
                  <a:pt x="0" y="204197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85" name="Google Shape;85;p12"/>
          <p:cNvSpPr/>
          <p:nvPr/>
        </p:nvSpPr>
        <p:spPr>
          <a:xfrm>
            <a:off x="8012500" y="4108312"/>
            <a:ext cx="1028700" cy="1020985"/>
          </a:xfrm>
          <a:custGeom>
            <a:avLst/>
            <a:gdLst/>
            <a:ahLst/>
            <a:cxnLst/>
            <a:rect l="l" t="t" r="r" b="b"/>
            <a:pathLst>
              <a:path w="2057400" h="2041970" extrusionOk="0">
                <a:moveTo>
                  <a:pt x="0" y="0"/>
                </a:moveTo>
                <a:lnTo>
                  <a:pt x="2057400" y="0"/>
                </a:lnTo>
                <a:lnTo>
                  <a:pt x="2057400" y="2041970"/>
                </a:lnTo>
                <a:lnTo>
                  <a:pt x="0" y="204197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86" name="Google Shape;86;p12"/>
          <p:cNvSpPr/>
          <p:nvPr/>
        </p:nvSpPr>
        <p:spPr>
          <a:xfrm>
            <a:off x="2931717" y="3736506"/>
            <a:ext cx="1234108" cy="1426714"/>
          </a:xfrm>
          <a:custGeom>
            <a:avLst/>
            <a:gdLst/>
            <a:ahLst/>
            <a:cxnLst/>
            <a:rect l="l" t="t" r="r" b="b"/>
            <a:pathLst>
              <a:path w="2468215" h="2853428" extrusionOk="0">
                <a:moveTo>
                  <a:pt x="0" y="0"/>
                </a:moveTo>
                <a:lnTo>
                  <a:pt x="2468216" y="0"/>
                </a:lnTo>
                <a:lnTo>
                  <a:pt x="2468216" y="2853428"/>
                </a:lnTo>
                <a:lnTo>
                  <a:pt x="0" y="285342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93" name="Google Shape;93;p12"/>
          <p:cNvSpPr txBox="1"/>
          <p:nvPr/>
        </p:nvSpPr>
        <p:spPr>
          <a:xfrm>
            <a:off x="1396467" y="149449"/>
            <a:ext cx="6091985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/>
            <a:r>
              <a:rPr lang="en-US" altLang="ko-KR" sz="3200" dirty="0" smtClean="0">
                <a:solidFill>
                  <a:schemeClr val="bg1">
                    <a:lumMod val="20000"/>
                    <a:lumOff val="8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6. </a:t>
            </a:r>
            <a:r>
              <a:rPr lang="ko-KR" altLang="en-US" sz="3200" dirty="0" smtClean="0">
                <a:solidFill>
                  <a:schemeClr val="bg1">
                    <a:lumMod val="20000"/>
                    <a:lumOff val="8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어려움 및 소감</a:t>
            </a:r>
            <a:endParaRPr lang="ko-KR" altLang="en-US" sz="3200" dirty="0">
              <a:solidFill>
                <a:schemeClr val="bg1">
                  <a:lumMod val="20000"/>
                  <a:lumOff val="8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530331" y="800100"/>
            <a:ext cx="8225049" cy="4008120"/>
          </a:xfrm>
          <a:prstGeom prst="rect">
            <a:avLst/>
          </a:prstGeom>
          <a:solidFill>
            <a:srgbClr val="FBEFDC"/>
          </a:solidFill>
          <a:ln>
            <a:solidFill>
              <a:srgbClr val="FBEF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Google Shape;93;p12"/>
          <p:cNvSpPr txBox="1"/>
          <p:nvPr/>
        </p:nvSpPr>
        <p:spPr>
          <a:xfrm>
            <a:off x="640751" y="808314"/>
            <a:ext cx="7371749" cy="38779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1. 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데이터 수집의 어려움</a:t>
            </a:r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-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대량 나무 이미지를 구할 수 있는 사이트가 부족</a:t>
            </a:r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2. 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계절의 다양성</a:t>
            </a:r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- 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계절에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따라 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다른 모습으로 인해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일반적인 특징을 학습하기 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어려움</a:t>
            </a:r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3. 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이미지의 한계</a:t>
            </a:r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- 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줄기와 가지 데이터 부족</a:t>
            </a:r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4. 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모델 사용의 어려움</a:t>
            </a:r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- YOLOv8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과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Python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코드에 익숙하지 않아 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시행착오 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-&gt; GPT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의 도움</a:t>
            </a:r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5. </a:t>
            </a:r>
            <a:r>
              <a:rPr lang="ko-KR" altLang="en-US" dirty="0" err="1" smtClean="0">
                <a:solidFill>
                  <a:schemeClr val="bg1">
                    <a:lumMod val="50000"/>
                  </a:schemeClr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오분류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 문제 해결</a:t>
            </a:r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- 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비슷한 종의 부가 특징 강조 방법</a:t>
            </a:r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dirty="0">
              <a:solidFill>
                <a:schemeClr val="bg1">
                  <a:lumMod val="50000"/>
                </a:schemeClr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느낀 점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: 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데이터의 중요성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 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및 인공지능 도구의 편리함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, 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정확한 데이터 구축을 위한 세심함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26657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1"/>
          <p:cNvSpPr/>
          <p:nvPr/>
        </p:nvSpPr>
        <p:spPr>
          <a:xfrm>
            <a:off x="670157" y="-2278"/>
            <a:ext cx="2928823" cy="3115769"/>
          </a:xfrm>
          <a:custGeom>
            <a:avLst/>
            <a:gdLst/>
            <a:ahLst/>
            <a:cxnLst/>
            <a:rect l="l" t="t" r="r" b="b"/>
            <a:pathLst>
              <a:path w="5857646" h="6231538" extrusionOk="0">
                <a:moveTo>
                  <a:pt x="0" y="0"/>
                </a:moveTo>
                <a:lnTo>
                  <a:pt x="5857646" y="0"/>
                </a:lnTo>
                <a:lnTo>
                  <a:pt x="5857646" y="6231538"/>
                </a:lnTo>
                <a:lnTo>
                  <a:pt x="0" y="623153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70" name="Google Shape;70;p11"/>
          <p:cNvSpPr/>
          <p:nvPr/>
        </p:nvSpPr>
        <p:spPr>
          <a:xfrm>
            <a:off x="6535055" y="-394681"/>
            <a:ext cx="2278594" cy="3338599"/>
          </a:xfrm>
          <a:custGeom>
            <a:avLst/>
            <a:gdLst/>
            <a:ahLst/>
            <a:cxnLst/>
            <a:rect l="l" t="t" r="r" b="b"/>
            <a:pathLst>
              <a:path w="4557187" h="6677198" extrusionOk="0">
                <a:moveTo>
                  <a:pt x="0" y="0"/>
                </a:moveTo>
                <a:lnTo>
                  <a:pt x="4557187" y="0"/>
                </a:lnTo>
                <a:lnTo>
                  <a:pt x="4557187" y="6677198"/>
                </a:lnTo>
                <a:lnTo>
                  <a:pt x="0" y="667719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4" name="그룹 3"/>
          <p:cNvGrpSpPr/>
          <p:nvPr/>
        </p:nvGrpSpPr>
        <p:grpSpPr>
          <a:xfrm>
            <a:off x="2514874" y="514350"/>
            <a:ext cx="4182101" cy="4196220"/>
            <a:chOff x="2514874" y="514350"/>
            <a:chExt cx="4182101" cy="4196220"/>
          </a:xfrm>
        </p:grpSpPr>
        <p:sp>
          <p:nvSpPr>
            <p:cNvPr id="68" name="Google Shape;68;p11"/>
            <p:cNvSpPr/>
            <p:nvPr/>
          </p:nvSpPr>
          <p:spPr>
            <a:xfrm>
              <a:off x="2585462" y="599057"/>
              <a:ext cx="4111513" cy="4111513"/>
            </a:xfrm>
            <a:custGeom>
              <a:avLst/>
              <a:gdLst/>
              <a:ahLst/>
              <a:cxnLst/>
              <a:rect l="l" t="t" r="r" b="b"/>
              <a:pathLst>
                <a:path w="8223026" h="8223026" extrusionOk="0">
                  <a:moveTo>
                    <a:pt x="0" y="0"/>
                  </a:moveTo>
                  <a:lnTo>
                    <a:pt x="8223026" y="0"/>
                  </a:lnTo>
                  <a:lnTo>
                    <a:pt x="8223026" y="8223025"/>
                  </a:lnTo>
                  <a:lnTo>
                    <a:pt x="0" y="8223025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73" name="Google Shape;73;p11"/>
            <p:cNvSpPr/>
            <p:nvPr/>
          </p:nvSpPr>
          <p:spPr>
            <a:xfrm>
              <a:off x="2514874" y="514350"/>
              <a:ext cx="4111513" cy="4111513"/>
            </a:xfrm>
            <a:custGeom>
              <a:avLst/>
              <a:gdLst/>
              <a:ahLst/>
              <a:cxnLst/>
              <a:rect l="l" t="t" r="r" b="b"/>
              <a:pathLst>
                <a:path w="8223026" h="8223026" extrusionOk="0">
                  <a:moveTo>
                    <a:pt x="0" y="0"/>
                  </a:moveTo>
                  <a:lnTo>
                    <a:pt x="8223026" y="0"/>
                  </a:lnTo>
                  <a:lnTo>
                    <a:pt x="8223026" y="8223026"/>
                  </a:lnTo>
                  <a:lnTo>
                    <a:pt x="0" y="8223026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</p:sp>
      </p:grpSp>
      <p:sp>
        <p:nvSpPr>
          <p:cNvPr id="75" name="Google Shape;75;p11"/>
          <p:cNvSpPr/>
          <p:nvPr/>
        </p:nvSpPr>
        <p:spPr>
          <a:xfrm>
            <a:off x="107378" y="3715840"/>
            <a:ext cx="2730431" cy="1426651"/>
          </a:xfrm>
          <a:custGeom>
            <a:avLst/>
            <a:gdLst/>
            <a:ahLst/>
            <a:cxnLst/>
            <a:rect l="l" t="t" r="r" b="b"/>
            <a:pathLst>
              <a:path w="5460862" h="2853301" extrusionOk="0">
                <a:moveTo>
                  <a:pt x="0" y="0"/>
                </a:moveTo>
                <a:lnTo>
                  <a:pt x="5460863" y="0"/>
                </a:lnTo>
                <a:lnTo>
                  <a:pt x="5460863" y="2853301"/>
                </a:lnTo>
                <a:lnTo>
                  <a:pt x="0" y="285330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76" name="Google Shape;76;p11"/>
          <p:cNvSpPr/>
          <p:nvPr/>
        </p:nvSpPr>
        <p:spPr>
          <a:xfrm>
            <a:off x="5860657" y="3098251"/>
            <a:ext cx="3246391" cy="2057400"/>
          </a:xfrm>
          <a:custGeom>
            <a:avLst/>
            <a:gdLst/>
            <a:ahLst/>
            <a:cxnLst/>
            <a:rect l="l" t="t" r="r" b="b"/>
            <a:pathLst>
              <a:path w="6492781" h="4114800" extrusionOk="0">
                <a:moveTo>
                  <a:pt x="0" y="0"/>
                </a:moveTo>
                <a:lnTo>
                  <a:pt x="6492781" y="0"/>
                </a:lnTo>
                <a:lnTo>
                  <a:pt x="649278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" name="TextBox 1"/>
          <p:cNvSpPr txBox="1"/>
          <p:nvPr/>
        </p:nvSpPr>
        <p:spPr>
          <a:xfrm>
            <a:off x="3439637" y="2326727"/>
            <a:ext cx="40081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 smtClean="0">
                <a:solidFill>
                  <a:srgbClr val="92D05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감사합니다</a:t>
            </a:r>
            <a:endParaRPr lang="ko-KR" altLang="en-US" sz="3600" b="1" dirty="0">
              <a:solidFill>
                <a:srgbClr val="92D050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843766" y="3715840"/>
            <a:ext cx="37247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>
                    <a:lumMod val="75000"/>
                  </a:schemeClr>
                </a:solidFill>
              </a:rPr>
              <a:t>정보공학전공 </a:t>
            </a:r>
            <a:endParaRPr lang="en-US" altLang="ko-KR" sz="1200" dirty="0" smtClean="0">
              <a:solidFill>
                <a:schemeClr val="bg1">
                  <a:lumMod val="75000"/>
                </a:schemeClr>
              </a:solidFill>
            </a:endParaRPr>
          </a:p>
          <a:p>
            <a:pPr algn="ctr"/>
            <a:r>
              <a:rPr lang="en-US" altLang="ko-KR" sz="1200" dirty="0" smtClean="0">
                <a:solidFill>
                  <a:schemeClr val="bg1">
                    <a:lumMod val="75000"/>
                  </a:schemeClr>
                </a:solidFill>
              </a:rPr>
              <a:t>2022039289 </a:t>
            </a:r>
            <a:r>
              <a:rPr lang="ko-KR" altLang="en-US" sz="1200" dirty="0" smtClean="0">
                <a:solidFill>
                  <a:schemeClr val="bg1">
                    <a:lumMod val="75000"/>
                  </a:schemeClr>
                </a:solidFill>
              </a:rPr>
              <a:t>이지민</a:t>
            </a:r>
            <a:endParaRPr lang="ko-KR" altLang="en-US" sz="12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854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70965A"/>
      </a:dk1>
      <a:lt1>
        <a:srgbClr val="CED8BE"/>
      </a:lt1>
      <a:dk2>
        <a:srgbClr val="000000"/>
      </a:dk2>
      <a:lt2>
        <a:srgbClr val="FBEFDC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</TotalTime>
  <Words>177</Words>
  <Application>Microsoft Office PowerPoint</Application>
  <PresentationFormat>화면 슬라이드 쇼(16:9)</PresentationFormat>
  <Paragraphs>50</Paragraphs>
  <Slides>8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7" baseType="lpstr">
      <vt:lpstr>Arial</vt:lpstr>
      <vt:lpstr>Lato</vt:lpstr>
      <vt:lpstr>HY헤드라인M</vt:lpstr>
      <vt:lpstr>Fredoka</vt:lpstr>
      <vt:lpstr>G마켓 산스 TTF Bold</vt:lpstr>
      <vt:lpstr>맑은 고딕</vt:lpstr>
      <vt:lpstr>HY나무B</vt:lpstr>
      <vt:lpstr>Oregano</vt:lpstr>
      <vt:lpstr>Simple Light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kabnt</cp:lastModifiedBy>
  <cp:revision>44</cp:revision>
  <dcterms:modified xsi:type="dcterms:W3CDTF">2025-06-21T10:58:24Z</dcterms:modified>
</cp:coreProperties>
</file>